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414" r:id="rId2"/>
    <p:sldId id="419" r:id="rId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FFFF00"/>
    <a:srgbClr val="FF5050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01" autoAdjust="0"/>
    <p:restoredTop sz="94660"/>
  </p:normalViewPr>
  <p:slideViewPr>
    <p:cSldViewPr>
      <p:cViewPr varScale="1">
        <p:scale>
          <a:sx n="77" d="100"/>
          <a:sy n="77" d="100"/>
        </p:scale>
        <p:origin x="-84" y="-6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191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191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191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191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3BB4B9C-050A-4A19-9B40-0F252D23667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6339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761B50-829A-40E4-A8EB-89DCB62B10B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72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11D04A-2C63-4738-BB30-0AC51BE50BB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860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ADB5EE-002F-4BF0-951C-9BF7446F9AA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817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82F89B-17D5-4B15-BE52-162257189F2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591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FFE8F1-1E10-4BC8-B4C9-A554A8ABEAB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711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D51D28-56D9-4388-B592-9F3C645FF86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966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C8848-2445-434C-A5E4-63D5904CA2A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750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F07FA-50B0-4F4A-AC73-31228F3009A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165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7DD49A-E0C9-413D-9D95-4A309D8C298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08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3130DA-60E8-4AED-AC8E-59BA4726657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750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107D92-BD89-4AF7-8A46-E187878ABC8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003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747E2DA-6186-42CE-817A-EFA21AE09EC5}" type="slidenum">
              <a:rPr lang="en-US">
                <a:solidFill>
                  <a:srgbClr val="000000"/>
                </a:solidFill>
                <a:latin typeface="Times New Roman"/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3954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dev.agodsendtech.com/mu_chords/quickimages/0/G" TargetMode="External"/><Relationship Id="rId3" Type="http://schemas.openxmlformats.org/officeDocument/2006/relationships/hyperlink" Target="http://dev.agodsendtech.com/mu_chords/quickimages/0/B/1/" TargetMode="External"/><Relationship Id="rId7" Type="http://schemas.openxmlformats.org/officeDocument/2006/relationships/hyperlink" Target="http://dev.agodsendtech.com/mu_chords/quickimages/0/C" TargetMode="External"/><Relationship Id="rId12" Type="http://schemas.openxmlformats.org/officeDocument/2006/relationships/hyperlink" Target="http://dev.agodsendtech.com/mu_chords/quickimages/0/Ab/7/" TargetMode="External"/><Relationship Id="rId2" Type="http://schemas.openxmlformats.org/officeDocument/2006/relationships/hyperlink" Target="http://dev.agodsendtech.com/mu_chords/quickimages/0/E/1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dev.agodsendtech.com/mu_chords/quickimages/0/A/2/" TargetMode="External"/><Relationship Id="rId11" Type="http://schemas.openxmlformats.org/officeDocument/2006/relationships/hyperlink" Target="http://dev.agodsendtech.com/mu_chords/quickimages/0/F" TargetMode="External"/><Relationship Id="rId5" Type="http://schemas.openxmlformats.org/officeDocument/2006/relationships/hyperlink" Target="http://dev.agodsendtech.com/mu_chords/quickimages/0/D/1/" TargetMode="External"/><Relationship Id="rId10" Type="http://schemas.openxmlformats.org/officeDocument/2006/relationships/hyperlink" Target="http://dev.agodsendtech.com/mu_chords/quickimages/0/G/1/" TargetMode="External"/><Relationship Id="rId4" Type="http://schemas.openxmlformats.org/officeDocument/2006/relationships/hyperlink" Target="http://dev.agodsendtech.com/mu_chords/quickimages/0/A/1/" TargetMode="External"/><Relationship Id="rId9" Type="http://schemas.openxmlformats.org/officeDocument/2006/relationships/hyperlink" Target="http://dev.agodsendtech.com/mu_chords/quickimages/0F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dev.agodsendtech.com/mu_chords/quickimages/0/D/1/" TargetMode="External"/><Relationship Id="rId3" Type="http://schemas.openxmlformats.org/officeDocument/2006/relationships/hyperlink" Target="http://dev.agodsendtech.com/mu_chords/quickimages/0/C" TargetMode="External"/><Relationship Id="rId7" Type="http://schemas.openxmlformats.org/officeDocument/2006/relationships/hyperlink" Target="http://dev.agodsendtech.com/mu_chords/quickimages/0F" TargetMode="External"/><Relationship Id="rId12" Type="http://schemas.openxmlformats.org/officeDocument/2006/relationships/hyperlink" Target="http://dev.agodsendtech.com/mu_chords/quickimages/0/A/2/" TargetMode="External"/><Relationship Id="rId2" Type="http://schemas.openxmlformats.org/officeDocument/2006/relationships/hyperlink" Target="http://dev.agodsendtech.com/mu_chords/quickimages/0/A/1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dev.agodsendtech.com/mu_chords/quickimages/0/G" TargetMode="External"/><Relationship Id="rId11" Type="http://schemas.openxmlformats.org/officeDocument/2006/relationships/hyperlink" Target="http://dev.agodsendtech.com/mu_chords/quickimages/0/Ab/7/" TargetMode="External"/><Relationship Id="rId5" Type="http://schemas.openxmlformats.org/officeDocument/2006/relationships/hyperlink" Target="http://dev.agodsendtech.com/mu_chords/quickimages/0/E/1/" TargetMode="External"/><Relationship Id="rId10" Type="http://schemas.openxmlformats.org/officeDocument/2006/relationships/hyperlink" Target="http://dev.agodsendtech.com/mu_chords/quickimages/0/F" TargetMode="External"/><Relationship Id="rId4" Type="http://schemas.openxmlformats.org/officeDocument/2006/relationships/hyperlink" Target="http://dev.agodsendtech.com/mu_chords/quickimages/0/B/1/" TargetMode="External"/><Relationship Id="rId9" Type="http://schemas.openxmlformats.org/officeDocument/2006/relationships/hyperlink" Target="http://dev.agodsendtech.com/mu_chords/quickimages/0/G/1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auto">
          <a:xfrm>
            <a:off x="-20782" y="1220640"/>
            <a:ext cx="9164782" cy="2046257"/>
          </a:xfrm>
          <a:prstGeom prst="rect">
            <a:avLst/>
          </a:prstGeom>
          <a:solidFill>
            <a:srgbClr val="C0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kern="0" smtClean="0">
              <a:solidFill>
                <a:srgbClr val="000000"/>
              </a:solidFill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38667" y="1703623"/>
            <a:ext cx="91647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</a:pPr>
            <a:r>
              <a:rPr lang="en-US" kern="0" dirty="0" smtClean="0">
                <a:solidFill>
                  <a:srgbClr val="FFFFFF"/>
                </a:solidFill>
              </a:rPr>
              <a:t>  Go tell it on mountain   over the hills and  every-where</a:t>
            </a:r>
            <a:endParaRPr lang="en-US" kern="0" dirty="0">
              <a:solidFill>
                <a:srgbClr val="FFFFFF"/>
              </a:solidFill>
            </a:endParaRPr>
          </a:p>
        </p:txBody>
      </p:sp>
      <p:sp>
        <p:nvSpPr>
          <p:cNvPr id="32" name="Text Box 4"/>
          <p:cNvSpPr txBox="1">
            <a:spLocks noChangeArrowheads="1"/>
          </p:cNvSpPr>
          <p:nvPr/>
        </p:nvSpPr>
        <p:spPr bwMode="auto">
          <a:xfrm>
            <a:off x="15638" y="2565398"/>
            <a:ext cx="91647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  Go tell it on the   </a:t>
            </a:r>
            <a:r>
              <a:rPr kumimoji="0" lang="en-US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moun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- </a:t>
            </a:r>
            <a:r>
              <a:rPr kumimoji="0" lang="en-US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tain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  that  Jesus Christ is born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81" name="Rectangle 80"/>
          <p:cNvSpPr/>
          <p:nvPr/>
        </p:nvSpPr>
        <p:spPr bwMode="auto">
          <a:xfrm>
            <a:off x="-34568" y="3213412"/>
            <a:ext cx="9164782" cy="3665436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kern="0" smtClean="0">
              <a:solidFill>
                <a:srgbClr val="000000"/>
              </a:solidFill>
            </a:endParaRPr>
          </a:p>
        </p:txBody>
      </p:sp>
      <p:sp>
        <p:nvSpPr>
          <p:cNvPr id="83" name="Text Box 3"/>
          <p:cNvSpPr txBox="1">
            <a:spLocks noChangeArrowheads="1"/>
          </p:cNvSpPr>
          <p:nvPr/>
        </p:nvSpPr>
        <p:spPr bwMode="auto">
          <a:xfrm>
            <a:off x="-34568" y="3667007"/>
            <a:ext cx="91647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</a:pPr>
            <a:r>
              <a:rPr lang="en-US" kern="0" dirty="0" smtClean="0">
                <a:solidFill>
                  <a:srgbClr val="FFFFFF"/>
                </a:solidFill>
              </a:rPr>
              <a:t>    Shepherds watching   over their flocks by night</a:t>
            </a:r>
            <a:endParaRPr lang="en-US" kern="0" dirty="0">
              <a:solidFill>
                <a:srgbClr val="FFFFFF"/>
              </a:solidFill>
            </a:endParaRPr>
          </a:p>
        </p:txBody>
      </p:sp>
      <p:sp>
        <p:nvSpPr>
          <p:cNvPr id="84" name="Text Box 5"/>
          <p:cNvSpPr txBox="1">
            <a:spLocks noChangeArrowheads="1"/>
          </p:cNvSpPr>
          <p:nvPr/>
        </p:nvSpPr>
        <p:spPr bwMode="auto">
          <a:xfrm>
            <a:off x="-957" y="5424108"/>
            <a:ext cx="91647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kern="0" dirty="0" smtClean="0">
                <a:solidFill>
                  <a:srgbClr val="FFFFFF"/>
                </a:solidFill>
              </a:rPr>
              <a:t>    They feared and they trembled  and  high above the earth----</a:t>
            </a:r>
            <a:endParaRPr lang="en-US" kern="0" dirty="0">
              <a:solidFill>
                <a:srgbClr val="FFFFFF"/>
              </a:solidFill>
            </a:endParaRPr>
          </a:p>
        </p:txBody>
      </p:sp>
      <p:sp>
        <p:nvSpPr>
          <p:cNvPr id="86" name="Text Box 4"/>
          <p:cNvSpPr txBox="1">
            <a:spLocks noChangeArrowheads="1"/>
          </p:cNvSpPr>
          <p:nvPr/>
        </p:nvSpPr>
        <p:spPr bwMode="auto">
          <a:xfrm>
            <a:off x="-12490" y="4545715"/>
            <a:ext cx="91647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   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Out of  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the darkness there  rose  a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 heavenly  light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93" name="Text Box 5"/>
          <p:cNvSpPr txBox="1">
            <a:spLocks noChangeArrowheads="1"/>
          </p:cNvSpPr>
          <p:nvPr/>
        </p:nvSpPr>
        <p:spPr bwMode="auto">
          <a:xfrm>
            <a:off x="-12363" y="6372866"/>
            <a:ext cx="92409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</a:pPr>
            <a:r>
              <a:rPr lang="en-US" kern="0" dirty="0" smtClean="0">
                <a:solidFill>
                  <a:srgbClr val="FFFFFF"/>
                </a:solidFill>
              </a:rPr>
              <a:t>    Rang out an angel  chorus  telling  of  the  </a:t>
            </a:r>
            <a:r>
              <a:rPr lang="en-US" kern="0" dirty="0" err="1" smtClean="0">
                <a:solidFill>
                  <a:srgbClr val="FFFFFF"/>
                </a:solidFill>
              </a:rPr>
              <a:t>Saviour’s</a:t>
            </a:r>
            <a:r>
              <a:rPr lang="en-US" kern="0" dirty="0" smtClean="0">
                <a:solidFill>
                  <a:srgbClr val="FFFFFF"/>
                </a:solidFill>
              </a:rPr>
              <a:t>  birth---</a:t>
            </a:r>
            <a:endParaRPr lang="en-US" kern="0" dirty="0">
              <a:solidFill>
                <a:srgbClr val="FFFFFF"/>
              </a:solidFill>
            </a:endParaRPr>
          </a:p>
        </p:txBody>
      </p:sp>
      <p:sp>
        <p:nvSpPr>
          <p:cNvPr id="57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284018" y="1303513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58" name="Text Box 12">
            <a:hlinkClick r:id="rId3"/>
          </p:cNvPr>
          <p:cNvSpPr txBox="1">
            <a:spLocks noChangeArrowheads="1"/>
          </p:cNvSpPr>
          <p:nvPr/>
        </p:nvSpPr>
        <p:spPr bwMode="auto">
          <a:xfrm>
            <a:off x="3234982" y="1303513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59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3130181" y="3276600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60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5383062" y="1303513"/>
            <a:ext cx="715373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A/C#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61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4754657" y="2176433"/>
            <a:ext cx="598636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62" name="Text Box 12">
            <a:hlinkClick r:id="rId3"/>
          </p:cNvPr>
          <p:cNvSpPr txBox="1">
            <a:spLocks noChangeArrowheads="1"/>
          </p:cNvSpPr>
          <p:nvPr/>
        </p:nvSpPr>
        <p:spPr bwMode="auto">
          <a:xfrm>
            <a:off x="6246316" y="1305277"/>
            <a:ext cx="745252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B/D#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63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284018" y="2165288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64" name="Text Box 12">
            <a:hlinkClick r:id="rId5"/>
          </p:cNvPr>
          <p:cNvSpPr txBox="1">
            <a:spLocks noChangeArrowheads="1"/>
          </p:cNvSpPr>
          <p:nvPr/>
        </p:nvSpPr>
        <p:spPr bwMode="auto">
          <a:xfrm>
            <a:off x="773688" y="2176050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D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65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2318014" y="2176433"/>
            <a:ext cx="715373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A/C#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66" name="Text Box 12">
            <a:hlinkClick r:id="rId6"/>
          </p:cNvPr>
          <p:cNvSpPr txBox="1">
            <a:spLocks noChangeArrowheads="1"/>
          </p:cNvSpPr>
          <p:nvPr/>
        </p:nvSpPr>
        <p:spPr bwMode="auto">
          <a:xfrm>
            <a:off x="3155676" y="2165288"/>
            <a:ext cx="847692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</a:t>
            </a:r>
            <a:r>
              <a:rPr lang="en-US" sz="18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m</a:t>
            </a: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/C</a:t>
            </a:r>
            <a:endParaRPr lang="en-US" sz="18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67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6546512" y="2165288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68" name="Text Box 12">
            <a:hlinkClick r:id="rId7"/>
          </p:cNvPr>
          <p:cNvSpPr txBox="1">
            <a:spLocks noChangeArrowheads="1"/>
          </p:cNvSpPr>
          <p:nvPr/>
        </p:nvSpPr>
        <p:spPr bwMode="auto">
          <a:xfrm>
            <a:off x="340289" y="3266897"/>
            <a:ext cx="689080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C</a:t>
            </a:r>
            <a:r>
              <a:rPr lang="en-US" sz="1800" b="1" u="sng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#m</a:t>
            </a:r>
            <a:endParaRPr lang="en-US" sz="18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69" name="Text Box 12">
            <a:hlinkClick r:id="rId3"/>
          </p:cNvPr>
          <p:cNvSpPr txBox="1">
            <a:spLocks noChangeArrowheads="1"/>
          </p:cNvSpPr>
          <p:nvPr/>
        </p:nvSpPr>
        <p:spPr bwMode="auto">
          <a:xfrm>
            <a:off x="2387202" y="3276600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70" name="Text Box 12">
            <a:hlinkClick r:id="rId3"/>
          </p:cNvPr>
          <p:cNvSpPr txBox="1">
            <a:spLocks noChangeArrowheads="1"/>
          </p:cNvSpPr>
          <p:nvPr/>
        </p:nvSpPr>
        <p:spPr bwMode="auto">
          <a:xfrm>
            <a:off x="5569808" y="3266897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71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373074" y="4145605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72" name="Text Box 12">
            <a:hlinkClick r:id="rId7"/>
          </p:cNvPr>
          <p:cNvSpPr txBox="1">
            <a:spLocks noChangeArrowheads="1"/>
          </p:cNvSpPr>
          <p:nvPr/>
        </p:nvSpPr>
        <p:spPr bwMode="auto">
          <a:xfrm>
            <a:off x="1698122" y="4168095"/>
            <a:ext cx="689080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C</a:t>
            </a:r>
            <a:r>
              <a:rPr lang="en-US" sz="1800" b="1" u="sng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#m</a:t>
            </a:r>
            <a:endParaRPr lang="en-US" sz="18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73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3669007" y="4168095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74" name="Text Box 12">
            <a:hlinkClick r:id="rId8"/>
          </p:cNvPr>
          <p:cNvSpPr txBox="1">
            <a:spLocks noChangeArrowheads="1"/>
          </p:cNvSpPr>
          <p:nvPr/>
        </p:nvSpPr>
        <p:spPr bwMode="auto">
          <a:xfrm>
            <a:off x="4684575" y="4168095"/>
            <a:ext cx="761809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G</a:t>
            </a:r>
            <a:r>
              <a:rPr lang="en-US" sz="1800" b="1" u="sng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#m</a:t>
            </a:r>
            <a:endParaRPr lang="en-US" sz="18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76" name="Text Box 17">
            <a:hlinkClick r:id="rId9"/>
          </p:cNvPr>
          <p:cNvSpPr txBox="1">
            <a:spLocks noChangeArrowheads="1"/>
          </p:cNvSpPr>
          <p:nvPr/>
        </p:nvSpPr>
        <p:spPr bwMode="auto">
          <a:xfrm>
            <a:off x="5846565" y="4168095"/>
            <a:ext cx="792160" cy="400110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F</a:t>
            </a:r>
            <a:r>
              <a:rPr kumimoji="0" lang="en-US" sz="18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#</a:t>
            </a:r>
            <a:r>
              <a:rPr kumimoji="0" lang="en-US" sz="18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m</a:t>
            </a:r>
            <a:r>
              <a:rPr kumimoji="0" lang="en-US" sz="16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7</a:t>
            </a:r>
            <a:endParaRPr kumimoji="0" lang="en-US" sz="1600" b="0" i="0" u="sng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cs typeface="Times New Roman" pitchFamily="18" charset="0"/>
            </a:endParaRPr>
          </a:p>
        </p:txBody>
      </p:sp>
      <p:sp>
        <p:nvSpPr>
          <p:cNvPr id="77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6924017" y="4168095"/>
            <a:ext cx="598636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78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362223" y="5041397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79" name="Text Box 12">
            <a:hlinkClick r:id="rId5"/>
          </p:cNvPr>
          <p:cNvSpPr txBox="1">
            <a:spLocks noChangeArrowheads="1"/>
          </p:cNvSpPr>
          <p:nvPr/>
        </p:nvSpPr>
        <p:spPr bwMode="auto">
          <a:xfrm>
            <a:off x="3089234" y="5023998"/>
            <a:ext cx="579773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D/E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80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4841514" y="5046130"/>
            <a:ext cx="598636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A/E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98" name="Text Box 12">
            <a:hlinkClick r:id="rId10"/>
          </p:cNvPr>
          <p:cNvSpPr txBox="1">
            <a:spLocks noChangeArrowheads="1"/>
          </p:cNvSpPr>
          <p:nvPr/>
        </p:nvSpPr>
        <p:spPr bwMode="auto">
          <a:xfrm>
            <a:off x="6703614" y="5046130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G</a:t>
            </a:r>
          </a:p>
        </p:txBody>
      </p:sp>
      <p:sp>
        <p:nvSpPr>
          <p:cNvPr id="99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7126704" y="5046130"/>
            <a:ext cx="598636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16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350816" y="5968830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117" name="Text Box 17">
            <a:hlinkClick r:id="rId7"/>
          </p:cNvPr>
          <p:cNvSpPr txBox="1">
            <a:spLocks noChangeArrowheads="1"/>
          </p:cNvSpPr>
          <p:nvPr/>
        </p:nvSpPr>
        <p:spPr bwMode="auto">
          <a:xfrm>
            <a:off x="2741663" y="5972756"/>
            <a:ext cx="790616" cy="400110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C</a:t>
            </a:r>
            <a:r>
              <a:rPr kumimoji="0" lang="en-US" sz="18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#</a:t>
            </a:r>
            <a:r>
              <a:rPr kumimoji="0" lang="en-US" sz="18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m</a:t>
            </a:r>
            <a:r>
              <a:rPr kumimoji="0" lang="en-US" sz="16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7</a:t>
            </a:r>
            <a:endParaRPr kumimoji="0" lang="en-US" sz="1600" b="0" i="0" u="sng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cs typeface="Times New Roman" pitchFamily="18" charset="0"/>
            </a:endParaRPr>
          </a:p>
        </p:txBody>
      </p:sp>
      <p:sp>
        <p:nvSpPr>
          <p:cNvPr id="118" name="Text Box 12">
            <a:hlinkClick r:id="rId11"/>
          </p:cNvPr>
          <p:cNvSpPr txBox="1">
            <a:spLocks noChangeArrowheads="1"/>
          </p:cNvSpPr>
          <p:nvPr/>
        </p:nvSpPr>
        <p:spPr bwMode="auto">
          <a:xfrm>
            <a:off x="3759274" y="5972756"/>
            <a:ext cx="689080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F</a:t>
            </a:r>
            <a:r>
              <a:rPr lang="en-US" sz="1800" b="1" u="sng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#m</a:t>
            </a:r>
            <a:endParaRPr lang="en-US" sz="18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19" name="Text Box 12">
            <a:hlinkClick r:id="rId8"/>
          </p:cNvPr>
          <p:cNvSpPr txBox="1">
            <a:spLocks noChangeArrowheads="1"/>
          </p:cNvSpPr>
          <p:nvPr/>
        </p:nvSpPr>
        <p:spPr bwMode="auto">
          <a:xfrm>
            <a:off x="5614963" y="5978942"/>
            <a:ext cx="761809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G</a:t>
            </a:r>
            <a:r>
              <a:rPr lang="en-US" sz="1800" b="1" u="sng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#m</a:t>
            </a:r>
            <a:endParaRPr lang="en-US" sz="18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20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6883209" y="5978942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21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7227906" y="5980027"/>
            <a:ext cx="598636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22" name="Rectangle 121"/>
          <p:cNvSpPr/>
          <p:nvPr/>
        </p:nvSpPr>
        <p:spPr bwMode="auto">
          <a:xfrm>
            <a:off x="0" y="0"/>
            <a:ext cx="9164782" cy="122064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endParaRPr lang="en-US" kern="0" dirty="0" smtClean="0">
              <a:solidFill>
                <a:srgbClr val="000000"/>
              </a:solidFill>
            </a:endParaRPr>
          </a:p>
        </p:txBody>
      </p:sp>
      <p:sp>
        <p:nvSpPr>
          <p:cNvPr id="123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2804820" y="483272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124" name="Text Box 12">
            <a:hlinkClick r:id="rId5"/>
          </p:cNvPr>
          <p:cNvSpPr txBox="1">
            <a:spLocks noChangeArrowheads="1"/>
          </p:cNvSpPr>
          <p:nvPr/>
        </p:nvSpPr>
        <p:spPr bwMode="auto">
          <a:xfrm>
            <a:off x="3480401" y="496692"/>
            <a:ext cx="579773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D/E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27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4346670" y="496692"/>
            <a:ext cx="598636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A/E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28" name="Text Box 12">
            <a:hlinkClick r:id="rId10"/>
          </p:cNvPr>
          <p:cNvSpPr txBox="1">
            <a:spLocks noChangeArrowheads="1"/>
          </p:cNvSpPr>
          <p:nvPr/>
        </p:nvSpPr>
        <p:spPr bwMode="auto">
          <a:xfrm>
            <a:off x="5316000" y="496692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G</a:t>
            </a:r>
          </a:p>
        </p:txBody>
      </p:sp>
      <p:sp>
        <p:nvSpPr>
          <p:cNvPr id="130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5903711" y="496692"/>
            <a:ext cx="598636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31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6767014" y="496692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132" name="Text Box 8">
            <a:hlinkClick r:id="rId12"/>
          </p:cNvPr>
          <p:cNvSpPr txBox="1">
            <a:spLocks noChangeArrowheads="1"/>
          </p:cNvSpPr>
          <p:nvPr/>
        </p:nvSpPr>
        <p:spPr bwMode="auto">
          <a:xfrm>
            <a:off x="1125174" y="329384"/>
            <a:ext cx="1520476" cy="7078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000000"/>
                </a:solidFill>
              </a:rPr>
              <a:t>Intro:</a:t>
            </a:r>
            <a:endParaRPr lang="en-US" sz="40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02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Rectangle 80"/>
          <p:cNvSpPr/>
          <p:nvPr/>
        </p:nvSpPr>
        <p:spPr bwMode="auto">
          <a:xfrm>
            <a:off x="0" y="1236189"/>
            <a:ext cx="9164782" cy="3665436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kern="0" smtClean="0">
              <a:solidFill>
                <a:srgbClr val="000000"/>
              </a:solidFill>
            </a:endParaRPr>
          </a:p>
        </p:txBody>
      </p:sp>
      <p:sp>
        <p:nvSpPr>
          <p:cNvPr id="83" name="Text Box 3"/>
          <p:cNvSpPr txBox="1">
            <a:spLocks noChangeArrowheads="1"/>
          </p:cNvSpPr>
          <p:nvPr/>
        </p:nvSpPr>
        <p:spPr bwMode="auto">
          <a:xfrm>
            <a:off x="-22205" y="1702796"/>
            <a:ext cx="91647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</a:pPr>
            <a:r>
              <a:rPr lang="en-US" kern="0" dirty="0" smtClean="0">
                <a:solidFill>
                  <a:srgbClr val="FFFFFF"/>
                </a:solidFill>
              </a:rPr>
              <a:t>    Guess I was a seeker      I sought him both night and day</a:t>
            </a:r>
            <a:endParaRPr lang="en-US" kern="0" dirty="0">
              <a:solidFill>
                <a:srgbClr val="FFFFFF"/>
              </a:solidFill>
            </a:endParaRPr>
          </a:p>
        </p:txBody>
      </p:sp>
      <p:sp>
        <p:nvSpPr>
          <p:cNvPr id="84" name="Text Box 5"/>
          <p:cNvSpPr txBox="1">
            <a:spLocks noChangeArrowheads="1"/>
          </p:cNvSpPr>
          <p:nvPr/>
        </p:nvSpPr>
        <p:spPr bwMode="auto">
          <a:xfrm>
            <a:off x="11406" y="3459897"/>
            <a:ext cx="91647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kern="0" dirty="0" smtClean="0">
                <a:solidFill>
                  <a:srgbClr val="FFFFFF"/>
                </a:solidFill>
              </a:rPr>
              <a:t>    Down in a manger     the  humble child was born</a:t>
            </a:r>
            <a:endParaRPr lang="en-US" kern="0" dirty="0">
              <a:solidFill>
                <a:srgbClr val="FFFFFF"/>
              </a:solidFill>
            </a:endParaRPr>
          </a:p>
        </p:txBody>
      </p:sp>
      <p:sp>
        <p:nvSpPr>
          <p:cNvPr id="86" name="Text Box 4"/>
          <p:cNvSpPr txBox="1">
            <a:spLocks noChangeArrowheads="1"/>
          </p:cNvSpPr>
          <p:nvPr/>
        </p:nvSpPr>
        <p:spPr bwMode="auto">
          <a:xfrm>
            <a:off x="-127" y="2581504"/>
            <a:ext cx="91647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   I asked the Lord to help me      He showed me the way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93" name="Text Box 5"/>
          <p:cNvSpPr txBox="1">
            <a:spLocks noChangeArrowheads="1"/>
          </p:cNvSpPr>
          <p:nvPr/>
        </p:nvSpPr>
        <p:spPr bwMode="auto">
          <a:xfrm>
            <a:off x="0" y="4408655"/>
            <a:ext cx="92409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</a:pPr>
            <a:r>
              <a:rPr lang="en-US" kern="0" dirty="0" smtClean="0">
                <a:solidFill>
                  <a:srgbClr val="FFFFFF"/>
                </a:solidFill>
              </a:rPr>
              <a:t>    God sent His salvation      on that Christmas morn</a:t>
            </a:r>
            <a:endParaRPr lang="en-US" kern="0" dirty="0">
              <a:solidFill>
                <a:srgbClr val="FFFFFF"/>
              </a:solidFill>
            </a:endParaRPr>
          </a:p>
        </p:txBody>
      </p:sp>
      <p:sp>
        <p:nvSpPr>
          <p:cNvPr id="59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3624733" y="1302538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68" name="Text Box 12">
            <a:hlinkClick r:id="rId3"/>
          </p:cNvPr>
          <p:cNvSpPr txBox="1">
            <a:spLocks noChangeArrowheads="1"/>
          </p:cNvSpPr>
          <p:nvPr/>
        </p:nvSpPr>
        <p:spPr bwMode="auto">
          <a:xfrm>
            <a:off x="352652" y="1302686"/>
            <a:ext cx="689080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C</a:t>
            </a:r>
            <a:r>
              <a:rPr lang="en-US" sz="1800" b="1" u="sng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#m</a:t>
            </a:r>
            <a:endParaRPr lang="en-US" sz="18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69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2191236" y="1312389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70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6873088" y="1302538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71" name="Text Box 12">
            <a:hlinkClick r:id="rId5"/>
          </p:cNvPr>
          <p:cNvSpPr txBox="1">
            <a:spLocks noChangeArrowheads="1"/>
          </p:cNvSpPr>
          <p:nvPr/>
        </p:nvSpPr>
        <p:spPr bwMode="auto">
          <a:xfrm>
            <a:off x="385437" y="2181394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72" name="Text Box 12">
            <a:hlinkClick r:id="rId3"/>
          </p:cNvPr>
          <p:cNvSpPr txBox="1">
            <a:spLocks noChangeArrowheads="1"/>
          </p:cNvSpPr>
          <p:nvPr/>
        </p:nvSpPr>
        <p:spPr bwMode="auto">
          <a:xfrm>
            <a:off x="2757057" y="2226043"/>
            <a:ext cx="689080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C</a:t>
            </a:r>
            <a:r>
              <a:rPr lang="en-US" sz="1800" b="1" u="sng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#m</a:t>
            </a:r>
            <a:endParaRPr lang="en-US" sz="18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73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4204463" y="2234510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74" name="Text Box 12">
            <a:hlinkClick r:id="rId6"/>
          </p:cNvPr>
          <p:cNvSpPr txBox="1">
            <a:spLocks noChangeArrowheads="1"/>
          </p:cNvSpPr>
          <p:nvPr/>
        </p:nvSpPr>
        <p:spPr bwMode="auto">
          <a:xfrm>
            <a:off x="5567320" y="2226043"/>
            <a:ext cx="761809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G</a:t>
            </a:r>
            <a:r>
              <a:rPr lang="en-US" sz="1800" b="1" u="sng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#m</a:t>
            </a:r>
            <a:endParaRPr lang="en-US" sz="18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76" name="Text Box 17">
            <a:hlinkClick r:id="rId7"/>
          </p:cNvPr>
          <p:cNvSpPr txBox="1">
            <a:spLocks noChangeArrowheads="1"/>
          </p:cNvSpPr>
          <p:nvPr/>
        </p:nvSpPr>
        <p:spPr bwMode="auto">
          <a:xfrm>
            <a:off x="6434846" y="2226043"/>
            <a:ext cx="792160" cy="400110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F</a:t>
            </a:r>
            <a:r>
              <a:rPr kumimoji="0" lang="en-US" sz="18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#</a:t>
            </a:r>
            <a:r>
              <a:rPr kumimoji="0" lang="en-US" sz="18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m</a:t>
            </a:r>
            <a:r>
              <a:rPr kumimoji="0" lang="en-US" sz="16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7</a:t>
            </a:r>
            <a:endParaRPr kumimoji="0" lang="en-US" sz="1600" b="0" i="0" u="sng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cs typeface="Times New Roman" pitchFamily="18" charset="0"/>
            </a:endParaRPr>
          </a:p>
        </p:txBody>
      </p:sp>
      <p:sp>
        <p:nvSpPr>
          <p:cNvPr id="77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7445536" y="2234510"/>
            <a:ext cx="598636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78" name="Text Box 12">
            <a:hlinkClick r:id="rId5"/>
          </p:cNvPr>
          <p:cNvSpPr txBox="1">
            <a:spLocks noChangeArrowheads="1"/>
          </p:cNvSpPr>
          <p:nvPr/>
        </p:nvSpPr>
        <p:spPr bwMode="auto">
          <a:xfrm>
            <a:off x="374586" y="3077186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79" name="Text Box 12">
            <a:hlinkClick r:id="rId8"/>
          </p:cNvPr>
          <p:cNvSpPr txBox="1">
            <a:spLocks noChangeArrowheads="1"/>
          </p:cNvSpPr>
          <p:nvPr/>
        </p:nvSpPr>
        <p:spPr bwMode="auto">
          <a:xfrm>
            <a:off x="1753670" y="3081919"/>
            <a:ext cx="579773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D/E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80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3519396" y="3081919"/>
            <a:ext cx="598636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A/E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98" name="Text Box 12">
            <a:hlinkClick r:id="rId9"/>
          </p:cNvPr>
          <p:cNvSpPr txBox="1">
            <a:spLocks noChangeArrowheads="1"/>
          </p:cNvSpPr>
          <p:nvPr/>
        </p:nvSpPr>
        <p:spPr bwMode="auto">
          <a:xfrm>
            <a:off x="5814021" y="3081919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G</a:t>
            </a:r>
          </a:p>
        </p:txBody>
      </p:sp>
      <p:sp>
        <p:nvSpPr>
          <p:cNvPr id="99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6434846" y="3081919"/>
            <a:ext cx="598636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16" name="Text Box 12">
            <a:hlinkClick r:id="rId5"/>
          </p:cNvPr>
          <p:cNvSpPr txBox="1">
            <a:spLocks noChangeArrowheads="1"/>
          </p:cNvSpPr>
          <p:nvPr/>
        </p:nvSpPr>
        <p:spPr bwMode="auto">
          <a:xfrm>
            <a:off x="363179" y="4004619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117" name="Text Box 17">
            <a:hlinkClick r:id="rId3"/>
          </p:cNvPr>
          <p:cNvSpPr txBox="1">
            <a:spLocks noChangeArrowheads="1"/>
          </p:cNvSpPr>
          <p:nvPr/>
        </p:nvSpPr>
        <p:spPr bwMode="auto">
          <a:xfrm>
            <a:off x="2229734" y="4004619"/>
            <a:ext cx="790616" cy="400110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C</a:t>
            </a:r>
            <a:r>
              <a:rPr kumimoji="0" lang="en-US" sz="18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#</a:t>
            </a:r>
            <a:r>
              <a:rPr kumimoji="0" lang="en-US" sz="18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m</a:t>
            </a:r>
            <a:r>
              <a:rPr kumimoji="0" lang="en-US" sz="16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Times New Roman" pitchFamily="18" charset="0"/>
              </a:rPr>
              <a:t>7</a:t>
            </a:r>
            <a:endParaRPr kumimoji="0" lang="en-US" sz="1600" b="0" i="0" u="sng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cs typeface="Times New Roman" pitchFamily="18" charset="0"/>
            </a:endParaRPr>
          </a:p>
        </p:txBody>
      </p:sp>
      <p:sp>
        <p:nvSpPr>
          <p:cNvPr id="118" name="Text Box 12">
            <a:hlinkClick r:id="rId10"/>
          </p:cNvPr>
          <p:cNvSpPr txBox="1">
            <a:spLocks noChangeArrowheads="1"/>
          </p:cNvSpPr>
          <p:nvPr/>
        </p:nvSpPr>
        <p:spPr bwMode="auto">
          <a:xfrm>
            <a:off x="3542343" y="4011890"/>
            <a:ext cx="689080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F</a:t>
            </a:r>
            <a:r>
              <a:rPr lang="en-US" sz="1800" b="1" u="sng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#m</a:t>
            </a:r>
            <a:endParaRPr lang="en-US" sz="18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19" name="Text Box 12">
            <a:hlinkClick r:id="rId6"/>
          </p:cNvPr>
          <p:cNvSpPr txBox="1">
            <a:spLocks noChangeArrowheads="1"/>
          </p:cNvSpPr>
          <p:nvPr/>
        </p:nvSpPr>
        <p:spPr bwMode="auto">
          <a:xfrm>
            <a:off x="4499211" y="4011890"/>
            <a:ext cx="761809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G</a:t>
            </a:r>
            <a:r>
              <a:rPr lang="en-US" sz="1800" b="1" u="sng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#m</a:t>
            </a:r>
            <a:endParaRPr lang="en-US" sz="18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20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5886891" y="4011890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21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6414336" y="4011890"/>
            <a:ext cx="598636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22" name="Rectangle 121"/>
          <p:cNvSpPr/>
          <p:nvPr/>
        </p:nvSpPr>
        <p:spPr bwMode="auto">
          <a:xfrm>
            <a:off x="0" y="0"/>
            <a:ext cx="9164782" cy="122064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endParaRPr lang="en-US" kern="0" dirty="0" smtClean="0">
              <a:solidFill>
                <a:srgbClr val="000000"/>
              </a:solidFill>
            </a:endParaRPr>
          </a:p>
        </p:txBody>
      </p:sp>
      <p:sp>
        <p:nvSpPr>
          <p:cNvPr id="123" name="Text Box 12">
            <a:hlinkClick r:id="rId5"/>
          </p:cNvPr>
          <p:cNvSpPr txBox="1">
            <a:spLocks noChangeArrowheads="1"/>
          </p:cNvSpPr>
          <p:nvPr/>
        </p:nvSpPr>
        <p:spPr bwMode="auto">
          <a:xfrm>
            <a:off x="2804820" y="483272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124" name="Text Box 12">
            <a:hlinkClick r:id="rId8"/>
          </p:cNvPr>
          <p:cNvSpPr txBox="1">
            <a:spLocks noChangeArrowheads="1"/>
          </p:cNvSpPr>
          <p:nvPr/>
        </p:nvSpPr>
        <p:spPr bwMode="auto">
          <a:xfrm>
            <a:off x="3480401" y="496692"/>
            <a:ext cx="579773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D/E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27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4346670" y="496692"/>
            <a:ext cx="598636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A/E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28" name="Text Box 12">
            <a:hlinkClick r:id="rId9"/>
          </p:cNvPr>
          <p:cNvSpPr txBox="1">
            <a:spLocks noChangeArrowheads="1"/>
          </p:cNvSpPr>
          <p:nvPr/>
        </p:nvSpPr>
        <p:spPr bwMode="auto">
          <a:xfrm>
            <a:off x="5316000" y="496692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G</a:t>
            </a:r>
          </a:p>
        </p:txBody>
      </p:sp>
      <p:sp>
        <p:nvSpPr>
          <p:cNvPr id="130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5903711" y="496692"/>
            <a:ext cx="598636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31" name="Text Box 12">
            <a:hlinkClick r:id="rId5"/>
          </p:cNvPr>
          <p:cNvSpPr txBox="1">
            <a:spLocks noChangeArrowheads="1"/>
          </p:cNvSpPr>
          <p:nvPr/>
        </p:nvSpPr>
        <p:spPr bwMode="auto">
          <a:xfrm>
            <a:off x="6767014" y="496692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132" name="Text Box 8">
            <a:hlinkClick r:id="rId11"/>
          </p:cNvPr>
          <p:cNvSpPr txBox="1">
            <a:spLocks noChangeArrowheads="1"/>
          </p:cNvSpPr>
          <p:nvPr/>
        </p:nvSpPr>
        <p:spPr bwMode="auto">
          <a:xfrm>
            <a:off x="1125174" y="329384"/>
            <a:ext cx="1520476" cy="7078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000000"/>
                </a:solidFill>
              </a:rPr>
              <a:t>Tag:</a:t>
            </a:r>
            <a:endParaRPr lang="en-US" sz="4000" b="1" dirty="0">
              <a:solidFill>
                <a:srgbClr val="000000"/>
              </a:solidFill>
            </a:endParaRPr>
          </a:p>
        </p:txBody>
      </p:sp>
      <p:sp>
        <p:nvSpPr>
          <p:cNvPr id="49" name="Rectangle 48"/>
          <p:cNvSpPr/>
          <p:nvPr/>
        </p:nvSpPr>
        <p:spPr bwMode="auto">
          <a:xfrm>
            <a:off x="-20782" y="4849209"/>
            <a:ext cx="9164782" cy="2046257"/>
          </a:xfrm>
          <a:prstGeom prst="rect">
            <a:avLst/>
          </a:prstGeom>
          <a:solidFill>
            <a:srgbClr val="C0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kern="0" smtClean="0">
              <a:solidFill>
                <a:srgbClr val="000000"/>
              </a:solidFill>
            </a:endParaRP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38667" y="5332192"/>
            <a:ext cx="91647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</a:pPr>
            <a:r>
              <a:rPr lang="en-US" kern="0" dirty="0" smtClean="0">
                <a:solidFill>
                  <a:srgbClr val="FFFFFF"/>
                </a:solidFill>
              </a:rPr>
              <a:t>  Go tell it on mountain   over the hills and  every-where</a:t>
            </a:r>
            <a:endParaRPr lang="en-US" kern="0" dirty="0">
              <a:solidFill>
                <a:srgbClr val="FFFFFF"/>
              </a:solidFill>
            </a:endParaRPr>
          </a:p>
        </p:txBody>
      </p:sp>
      <p:sp>
        <p:nvSpPr>
          <p:cNvPr id="51" name="Text Box 4"/>
          <p:cNvSpPr txBox="1">
            <a:spLocks noChangeArrowheads="1"/>
          </p:cNvSpPr>
          <p:nvPr/>
        </p:nvSpPr>
        <p:spPr bwMode="auto">
          <a:xfrm>
            <a:off x="15638" y="6193967"/>
            <a:ext cx="91647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  Go tell it on the   </a:t>
            </a:r>
            <a:r>
              <a:rPr kumimoji="0" lang="en-US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moun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- </a:t>
            </a:r>
            <a:r>
              <a:rPr kumimoji="0" lang="en-US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tain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  that  Jesus Christ is born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52" name="Text Box 12">
            <a:hlinkClick r:id="rId5"/>
          </p:cNvPr>
          <p:cNvSpPr txBox="1">
            <a:spLocks noChangeArrowheads="1"/>
          </p:cNvSpPr>
          <p:nvPr/>
        </p:nvSpPr>
        <p:spPr bwMode="auto">
          <a:xfrm>
            <a:off x="284018" y="4932082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53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3234982" y="4932082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54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5383062" y="4932082"/>
            <a:ext cx="715373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A/C#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55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4754657" y="5805002"/>
            <a:ext cx="598636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A/B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56" name="Text Box 12">
            <a:hlinkClick r:id="rId4"/>
          </p:cNvPr>
          <p:cNvSpPr txBox="1">
            <a:spLocks noChangeArrowheads="1"/>
          </p:cNvSpPr>
          <p:nvPr/>
        </p:nvSpPr>
        <p:spPr bwMode="auto">
          <a:xfrm>
            <a:off x="6246316" y="4933846"/>
            <a:ext cx="745252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B/D#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75" name="Text Box 12">
            <a:hlinkClick r:id="rId5"/>
          </p:cNvPr>
          <p:cNvSpPr txBox="1">
            <a:spLocks noChangeArrowheads="1"/>
          </p:cNvSpPr>
          <p:nvPr/>
        </p:nvSpPr>
        <p:spPr bwMode="auto">
          <a:xfrm>
            <a:off x="284018" y="5793857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  <p:sp>
        <p:nvSpPr>
          <p:cNvPr id="82" name="Text Box 12">
            <a:hlinkClick r:id="rId8"/>
          </p:cNvPr>
          <p:cNvSpPr txBox="1">
            <a:spLocks noChangeArrowheads="1"/>
          </p:cNvSpPr>
          <p:nvPr/>
        </p:nvSpPr>
        <p:spPr bwMode="auto">
          <a:xfrm>
            <a:off x="773688" y="5804619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D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85" name="Text Box 1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2318014" y="5805002"/>
            <a:ext cx="715373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A/C#</a:t>
            </a:r>
            <a:endParaRPr lang="en-US" sz="20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87" name="Text Box 12">
            <a:hlinkClick r:id="rId12"/>
          </p:cNvPr>
          <p:cNvSpPr txBox="1">
            <a:spLocks noChangeArrowheads="1"/>
          </p:cNvSpPr>
          <p:nvPr/>
        </p:nvSpPr>
        <p:spPr bwMode="auto">
          <a:xfrm>
            <a:off x="3161857" y="5803384"/>
            <a:ext cx="860055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A</a:t>
            </a:r>
            <a:r>
              <a:rPr lang="en-US" sz="18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m</a:t>
            </a:r>
            <a:r>
              <a:rPr lang="en-US" sz="2000" b="1" u="sng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/C</a:t>
            </a:r>
            <a:endParaRPr lang="en-US" sz="18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88" name="Text Box 12">
            <a:hlinkClick r:id="rId5"/>
          </p:cNvPr>
          <p:cNvSpPr txBox="1">
            <a:spLocks noChangeArrowheads="1"/>
          </p:cNvSpPr>
          <p:nvPr/>
        </p:nvSpPr>
        <p:spPr bwMode="auto">
          <a:xfrm>
            <a:off x="6546512" y="5793857"/>
            <a:ext cx="284414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 pitchFamily="18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31962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Blank Presentation">
  <a:themeElements>
    <a:clrScheme name="Custo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3F3F3F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C:\WINDOWS\Application Data\Microsoft\Templates\Blank Presentation.pot</Template>
  <TotalTime>13843</TotalTime>
  <Words>221</Words>
  <Application>Microsoft Office PowerPoint</Application>
  <PresentationFormat>On-screen Show (4:3)</PresentationFormat>
  <Paragraphs>88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1_Blank Presentation</vt:lpstr>
      <vt:lpstr>PowerPoint Presentation</vt:lpstr>
      <vt:lpstr>PowerPoint Presentation</vt:lpstr>
    </vt:vector>
  </TitlesOfParts>
  <Company>Nations Church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Rod Counsellor</dc:creator>
  <cp:lastModifiedBy>Rodney B. Counsellor</cp:lastModifiedBy>
  <cp:revision>477</cp:revision>
  <dcterms:created xsi:type="dcterms:W3CDTF">2000-04-06T22:37:36Z</dcterms:created>
  <dcterms:modified xsi:type="dcterms:W3CDTF">2012-12-14T18:09:56Z</dcterms:modified>
  <cp:contentStatus/>
</cp:coreProperties>
</file>